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7" r:id="rId2"/>
    <p:sldId id="349" r:id="rId3"/>
    <p:sldId id="350"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American Captain" pitchFamily="2" charset="77"/>
      <p:regular r:id="rId81"/>
    </p:embeddedFont>
    <p:embeddedFont>
      <p:font typeface="Calibri" panose="020F0502020204030204" pitchFamily="34" charset="0"/>
      <p:regular r:id="rId82"/>
      <p:bold r:id="rId83"/>
      <p:italic r:id="rId84"/>
      <p:boldItalic r:id="rId85"/>
    </p:embeddedFont>
    <p:embeddedFont>
      <p:font typeface="Manrope" pitchFamily="2" charset="0"/>
      <p:regular r:id="rId86"/>
      <p:bold r:id="rId87"/>
    </p:embeddedFont>
    <p:embeddedFont>
      <p:font typeface="Marvel" pitchFamily="2" charset="0"/>
      <p:regular r:id="rId88"/>
    </p:embeddedFont>
    <p:embeddedFont>
      <p:font typeface="Ubuntu" panose="020B0504030602030204" pitchFamily="34" charset="0"/>
      <p:regular r:id="rId89"/>
      <p:bold r:id="rId90"/>
      <p:italic r:id="rId91"/>
      <p:boldItalic r:id="rId92"/>
    </p:embeddedFont>
    <p:embeddedFont>
      <p:font typeface="Ubuntu Light" panose="020B0304030602030204" pitchFamily="34" charset="0"/>
      <p:regular r:id="rId93"/>
      <p:italic r:id="rId94"/>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varScale="1">
        <p:scale>
          <a:sx n="153" d="100"/>
          <a:sy n="153" d="100"/>
        </p:scale>
        <p:origin x="1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18/05/2022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377598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31742169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4167861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61446283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352594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78679479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1607765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03255343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2769191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6506876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983664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18/05/2022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199472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3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18/05/2022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6735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4988455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9434408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74391316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15220271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82596020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26591204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18/05/2022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3828831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2" r:id="rId7"/>
    <p:sldLayoutId id="2147483693" r:id="rId8"/>
    <p:sldLayoutId id="2147483694"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dirty="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30196"/>
            <a:ext cx="4939864" cy="1675202"/>
            <a:chOff x="2149311" y="3454271"/>
            <a:chExt cx="3324605" cy="119096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8863" y="3454271"/>
              <a:ext cx="3305053" cy="1190965"/>
            </a:xfrm>
            <a:prstGeom prst="rect">
              <a:avLst/>
            </a:prstGeom>
            <a:noFill/>
          </p:spPr>
          <p:txBody>
            <a:bodyPr wrap="square" rtlCol="0">
              <a:spAutoFit/>
            </a:bodyPr>
            <a:lstStyle/>
            <a:p>
              <a:r>
                <a:rPr lang="en-NL" sz="10286" dirty="0">
                  <a:solidFill>
                    <a:schemeClr val="bg1"/>
                  </a:solidFill>
                  <a:latin typeface="American Captain" pitchFamily="2" charset="77"/>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19976"/>
            <a:ext cx="4644018" cy="1675202"/>
            <a:chOff x="2149311" y="3487098"/>
            <a:chExt cx="2860317"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487098"/>
              <a:ext cx="2841722" cy="1768160"/>
            </a:xfrm>
            <a:prstGeom prst="rect">
              <a:avLst/>
            </a:prstGeom>
            <a:noFill/>
          </p:spPr>
          <p:txBody>
            <a:bodyPr wrap="square" rtlCol="0">
              <a:spAutoFit/>
            </a:bodyPr>
            <a:lstStyle/>
            <a:p>
              <a:r>
                <a:rPr lang="en-NL" sz="10286" dirty="0">
                  <a:solidFill>
                    <a:schemeClr val="bg1"/>
                  </a:solidFill>
                  <a:latin typeface="American Captain" pitchFamily="2" charset="77"/>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a:t>
            </a:r>
            <a:r>
              <a:rPr lang="en-GB" sz="720">
                <a:solidFill>
                  <a:schemeClr val="bg1"/>
                </a:solidFill>
                <a:latin typeface="Ubuntu Light" panose="020B0304030602030204" pitchFamily="34" charset="0"/>
              </a:rPr>
              <a:t>(v2.2) </a:t>
            </a:r>
            <a:r>
              <a:rPr lang="en-GB" sz="720" dirty="0">
                <a:solidFill>
                  <a:schemeClr val="bg1"/>
                </a:solidFill>
                <a:latin typeface="Ubuntu Light" panose="020B0304030602030204" pitchFamily="34" charset="0"/>
              </a:rPr>
              <a:t>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72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4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34161E22-D64B-2241-B741-7DF949FE7E2A}" vid="{05ED57F6-1054-2740-B1BD-D140BFF983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0</TotalTime>
  <Words>763</Words>
  <Application>Microsoft Macintosh PowerPoint</Application>
  <PresentationFormat>Custom</PresentationFormat>
  <Paragraphs>100</Paragraphs>
  <Slides>78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American Captain</vt:lpstr>
      <vt:lpstr>Calibri</vt:lpstr>
      <vt:lpstr>Ubuntu Light</vt:lpstr>
      <vt:lpstr>Ubuntu</vt:lpstr>
      <vt:lpstr>Arial</vt:lpstr>
      <vt:lpstr>Marvel</vt:lpstr>
      <vt:lpstr>Manrope</vt:lpstr>
      <vt:lpstr>SF PPT Theme cardset</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2</cp:revision>
  <dcterms:created xsi:type="dcterms:W3CDTF">2022-05-18T20:40:04Z</dcterms:created>
  <dcterms:modified xsi:type="dcterms:W3CDTF">2022-05-18T20:52:54Z</dcterms:modified>
</cp:coreProperties>
</file>